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- 2/2024</a:t>
            </a:r>
          </a:p>
        </p:txBody>
      </p:sp>
      <p:pic>
        <p:nvPicPr>
          <p:cNvPr id="3" name="Picture 2" descr="station_2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- 2/2024</a:t>
            </a:r>
          </a:p>
        </p:txBody>
      </p:sp>
      <p:pic>
        <p:nvPicPr>
          <p:cNvPr id="3" name="Picture 2" descr="station_4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- 2/2024</a:t>
            </a:r>
          </a:p>
        </p:txBody>
      </p:sp>
      <p:pic>
        <p:nvPicPr>
          <p:cNvPr id="3" name="Picture 2" descr="station_3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- 2/2024</a:t>
            </a:r>
          </a:p>
        </p:txBody>
      </p:sp>
      <p:pic>
        <p:nvPicPr>
          <p:cNvPr id="3" name="Picture 2" descr="station_2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- 2/2024</a:t>
            </a:r>
          </a:p>
        </p:txBody>
      </p:sp>
      <p:pic>
        <p:nvPicPr>
          <p:cNvPr id="3" name="Picture 2" descr="station_6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- 2/2024</a:t>
            </a:r>
          </a:p>
        </p:txBody>
      </p:sp>
      <p:pic>
        <p:nvPicPr>
          <p:cNvPr id="3" name="Picture 2" descr="station_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- 2/2024</a:t>
            </a:r>
          </a:p>
        </p:txBody>
      </p:sp>
      <p:pic>
        <p:nvPicPr>
          <p:cNvPr id="3" name="Picture 2" descr="station_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- 2/2024</a:t>
            </a:r>
          </a:p>
        </p:txBody>
      </p:sp>
      <p:pic>
        <p:nvPicPr>
          <p:cNvPr id="3" name="Picture 2" descr="station_2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- 2/2024</a:t>
            </a:r>
          </a:p>
        </p:txBody>
      </p:sp>
      <p:pic>
        <p:nvPicPr>
          <p:cNvPr id="3" name="Picture 2" descr="station_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- 2/2024</a:t>
            </a:r>
          </a:p>
        </p:txBody>
      </p:sp>
      <p:pic>
        <p:nvPicPr>
          <p:cNvPr id="3" name="Picture 2" descr="station_2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- 2/2024</a:t>
            </a:r>
          </a:p>
        </p:txBody>
      </p:sp>
      <p:pic>
        <p:nvPicPr>
          <p:cNvPr id="3" name="Picture 2" descr="station_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- 2/2024</a:t>
            </a:r>
          </a:p>
        </p:txBody>
      </p:sp>
      <p:pic>
        <p:nvPicPr>
          <p:cNvPr id="3" name="Picture 2" descr="station_6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- 2/2024</a:t>
            </a:r>
          </a:p>
        </p:txBody>
      </p:sp>
      <p:pic>
        <p:nvPicPr>
          <p:cNvPr id="3" name="Picture 2" descr="station_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- 2/2024</a:t>
            </a:r>
          </a:p>
        </p:txBody>
      </p:sp>
      <p:pic>
        <p:nvPicPr>
          <p:cNvPr id="3" name="Picture 2" descr="station_4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- 2/2024</a:t>
            </a:r>
          </a:p>
        </p:txBody>
      </p:sp>
      <p:pic>
        <p:nvPicPr>
          <p:cNvPr id="3" name="Picture 2" descr="station_4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- 2/2024</a:t>
            </a:r>
          </a:p>
        </p:txBody>
      </p:sp>
      <p:pic>
        <p:nvPicPr>
          <p:cNvPr id="3" name="Picture 2" descr="station_2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- 2/2024</a:t>
            </a:r>
          </a:p>
        </p:txBody>
      </p:sp>
      <p:pic>
        <p:nvPicPr>
          <p:cNvPr id="3" name="Picture 2" descr="station_2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- 2/2024</a:t>
            </a:r>
          </a:p>
        </p:txBody>
      </p:sp>
      <p:pic>
        <p:nvPicPr>
          <p:cNvPr id="3" name="Picture 2" descr="station_3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- 2/2024</a:t>
            </a:r>
          </a:p>
        </p:txBody>
      </p:sp>
      <p:pic>
        <p:nvPicPr>
          <p:cNvPr id="3" name="Picture 2" descr="station_1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- 2/2024</a:t>
            </a:r>
          </a:p>
        </p:txBody>
      </p:sp>
      <p:pic>
        <p:nvPicPr>
          <p:cNvPr id="3" name="Picture 2" descr="station_1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- 2/2024</a:t>
            </a:r>
          </a:p>
        </p:txBody>
      </p:sp>
      <p:pic>
        <p:nvPicPr>
          <p:cNvPr id="3" name="Picture 2" descr="station_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- 2/2024</a:t>
            </a:r>
          </a:p>
        </p:txBody>
      </p:sp>
      <p:pic>
        <p:nvPicPr>
          <p:cNvPr id="3" name="Picture 2" descr="station_3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- 2/2024</a:t>
            </a:r>
          </a:p>
        </p:txBody>
      </p:sp>
      <p:pic>
        <p:nvPicPr>
          <p:cNvPr id="3" name="Picture 2" descr="station_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- 2/2024</a:t>
            </a:r>
          </a:p>
        </p:txBody>
      </p:sp>
      <p:pic>
        <p:nvPicPr>
          <p:cNvPr id="3" name="Picture 2" descr="station_3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- 2/2024</a:t>
            </a:r>
          </a:p>
        </p:txBody>
      </p:sp>
      <p:pic>
        <p:nvPicPr>
          <p:cNvPr id="3" name="Picture 2" descr="station_4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- 2/2024</a:t>
            </a:r>
          </a:p>
        </p:txBody>
      </p:sp>
      <p:pic>
        <p:nvPicPr>
          <p:cNvPr id="3" name="Picture 2" descr="station_1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- 2/2024</a:t>
            </a:r>
          </a:p>
        </p:txBody>
      </p:sp>
      <p:pic>
        <p:nvPicPr>
          <p:cNvPr id="3" name="Picture 2" descr="station_1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- 2/2024</a:t>
            </a:r>
          </a:p>
        </p:txBody>
      </p:sp>
      <p:pic>
        <p:nvPicPr>
          <p:cNvPr id="3" name="Picture 2" descr="station_6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- 2/2024</a:t>
            </a:r>
          </a:p>
        </p:txBody>
      </p:sp>
      <p:pic>
        <p:nvPicPr>
          <p:cNvPr id="3" name="Picture 2" descr="station_2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- 2/2024</a:t>
            </a:r>
          </a:p>
        </p:txBody>
      </p:sp>
      <p:pic>
        <p:nvPicPr>
          <p:cNvPr id="3" name="Picture 2" descr="station_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- 2/2024</a:t>
            </a:r>
          </a:p>
        </p:txBody>
      </p:sp>
      <p:pic>
        <p:nvPicPr>
          <p:cNvPr id="3" name="Picture 2" descr="station_1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- 2/2024</a:t>
            </a:r>
          </a:p>
        </p:txBody>
      </p:sp>
      <p:pic>
        <p:nvPicPr>
          <p:cNvPr id="3" name="Picture 2" descr="station_4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- 2/2024</a:t>
            </a:r>
          </a:p>
        </p:txBody>
      </p:sp>
      <p:pic>
        <p:nvPicPr>
          <p:cNvPr id="3" name="Picture 2" descr="station_7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- 2/2024</a:t>
            </a:r>
          </a:p>
        </p:txBody>
      </p:sp>
      <p:pic>
        <p:nvPicPr>
          <p:cNvPr id="3" name="Picture 2" descr="station_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- 2/2024</a:t>
            </a:r>
          </a:p>
        </p:txBody>
      </p:sp>
      <p:pic>
        <p:nvPicPr>
          <p:cNvPr id="3" name="Picture 2" descr="station_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- 2/2024</a:t>
            </a:r>
          </a:p>
        </p:txBody>
      </p:sp>
      <p:pic>
        <p:nvPicPr>
          <p:cNvPr id="3" name="Picture 2" descr="station_3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- 2/2024</a:t>
            </a:r>
          </a:p>
        </p:txBody>
      </p:sp>
      <p:pic>
        <p:nvPicPr>
          <p:cNvPr id="3" name="Picture 2" descr="station_3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- 2/2024</a:t>
            </a:r>
          </a:p>
        </p:txBody>
      </p:sp>
      <p:pic>
        <p:nvPicPr>
          <p:cNvPr id="3" name="Picture 2" descr="station_1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- 2/2024</a:t>
            </a:r>
          </a:p>
        </p:txBody>
      </p:sp>
      <p:pic>
        <p:nvPicPr>
          <p:cNvPr id="3" name="Picture 2" descr="station_2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- 2/2024</a:t>
            </a:r>
          </a:p>
        </p:txBody>
      </p:sp>
      <p:pic>
        <p:nvPicPr>
          <p:cNvPr id="3" name="Picture 2" descr="station_3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- 2/2024</a:t>
            </a:r>
          </a:p>
        </p:txBody>
      </p:sp>
      <p:pic>
        <p:nvPicPr>
          <p:cNvPr id="3" name="Picture 2" descr="station_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- 2/2024</a:t>
            </a:r>
          </a:p>
        </p:txBody>
      </p:sp>
      <p:pic>
        <p:nvPicPr>
          <p:cNvPr id="3" name="Picture 2" descr="station_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- 2/2024</a:t>
            </a:r>
          </a:p>
        </p:txBody>
      </p:sp>
      <p:pic>
        <p:nvPicPr>
          <p:cNvPr id="3" name="Picture 2" descr="station_2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- 2/2024</a:t>
            </a:r>
          </a:p>
        </p:txBody>
      </p:sp>
      <p:pic>
        <p:nvPicPr>
          <p:cNvPr id="3" name="Picture 2" descr="station_3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- 2/2024</a:t>
            </a:r>
          </a:p>
        </p:txBody>
      </p:sp>
      <p:pic>
        <p:nvPicPr>
          <p:cNvPr id="3" name="Picture 2" descr="station_1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- 2/2024</a:t>
            </a:r>
          </a:p>
        </p:txBody>
      </p:sp>
      <p:pic>
        <p:nvPicPr>
          <p:cNvPr id="3" name="Picture 2" descr="station_2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- 2/2024</a:t>
            </a:r>
          </a:p>
        </p:txBody>
      </p:sp>
      <p:pic>
        <p:nvPicPr>
          <p:cNvPr id="3" name="Picture 2" descr="station_3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- 2/2024</a:t>
            </a:r>
          </a:p>
        </p:txBody>
      </p:sp>
      <p:pic>
        <p:nvPicPr>
          <p:cNvPr id="3" name="Picture 2" descr="station_4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- 2/2024</a:t>
            </a:r>
          </a:p>
        </p:txBody>
      </p:sp>
      <p:pic>
        <p:nvPicPr>
          <p:cNvPr id="3" name="Picture 2" descr="station_3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- 2/2024</a:t>
            </a:r>
          </a:p>
        </p:txBody>
      </p:sp>
      <p:pic>
        <p:nvPicPr>
          <p:cNvPr id="3" name="Picture 2" descr="station_3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- 2/2024</a:t>
            </a:r>
          </a:p>
        </p:txBody>
      </p:sp>
      <p:pic>
        <p:nvPicPr>
          <p:cNvPr id="3" name="Picture 2" descr="station_2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- 2/2024</a:t>
            </a:r>
          </a:p>
        </p:txBody>
      </p:sp>
      <p:pic>
        <p:nvPicPr>
          <p:cNvPr id="3" name="Picture 2" descr="station_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- 2/2024</a:t>
            </a:r>
          </a:p>
        </p:txBody>
      </p:sp>
      <p:pic>
        <p:nvPicPr>
          <p:cNvPr id="3" name="Picture 2" descr="station_1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- 2/2024</a:t>
            </a:r>
          </a:p>
        </p:txBody>
      </p:sp>
      <p:pic>
        <p:nvPicPr>
          <p:cNvPr id="3" name="Picture 2" descr="station_6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- 2/2024</a:t>
            </a:r>
          </a:p>
        </p:txBody>
      </p:sp>
      <p:pic>
        <p:nvPicPr>
          <p:cNvPr id="3" name="Picture 2" descr="station_6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- 2/2024</a:t>
            </a:r>
          </a:p>
        </p:txBody>
      </p:sp>
      <p:pic>
        <p:nvPicPr>
          <p:cNvPr id="3" name="Picture 2" descr="station_4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- 2/2024</a:t>
            </a:r>
          </a:p>
        </p:txBody>
      </p:sp>
      <p:pic>
        <p:nvPicPr>
          <p:cNvPr id="3" name="Picture 2" descr="station_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- 2/2024</a:t>
            </a:r>
          </a:p>
        </p:txBody>
      </p:sp>
      <p:pic>
        <p:nvPicPr>
          <p:cNvPr id="3" name="Picture 2" descr="station_2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- 2/2024</a:t>
            </a:r>
          </a:p>
        </p:txBody>
      </p:sp>
      <p:pic>
        <p:nvPicPr>
          <p:cNvPr id="3" name="Picture 2" descr="station_4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- 2/2024</a:t>
            </a:r>
          </a:p>
        </p:txBody>
      </p:sp>
      <p:pic>
        <p:nvPicPr>
          <p:cNvPr id="3" name="Picture 2" descr="station_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- 2/2024</a:t>
            </a:r>
          </a:p>
        </p:txBody>
      </p:sp>
      <p:pic>
        <p:nvPicPr>
          <p:cNvPr id="3" name="Picture 2" descr="station_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- 2/2024</a:t>
            </a:r>
          </a:p>
        </p:txBody>
      </p:sp>
      <p:pic>
        <p:nvPicPr>
          <p:cNvPr id="3" name="Picture 2" descr="station_2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- 2/2024</a:t>
            </a:r>
          </a:p>
        </p:txBody>
      </p:sp>
      <p:pic>
        <p:nvPicPr>
          <p:cNvPr id="3" name="Picture 2" descr="station_4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- 2/2024</a:t>
            </a:r>
          </a:p>
        </p:txBody>
      </p:sp>
      <p:pic>
        <p:nvPicPr>
          <p:cNvPr id="3" name="Picture 2" descr="station_6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(L-N-Q-R-W-4-5-6 - 2/2024</a:t>
            </a:r>
          </a:p>
        </p:txBody>
      </p:sp>
      <p:pic>
        <p:nvPicPr>
          <p:cNvPr id="3" name="Picture 2" descr="station_6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- 2/2024</a:t>
            </a:r>
          </a:p>
        </p:txBody>
      </p:sp>
      <p:pic>
        <p:nvPicPr>
          <p:cNvPr id="3" name="Picture 2" descr="station_3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- 2/2024</a:t>
            </a:r>
          </a:p>
        </p:txBody>
      </p:sp>
      <p:pic>
        <p:nvPicPr>
          <p:cNvPr id="3" name="Picture 2" descr="station_3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- 2/2024</a:t>
            </a:r>
          </a:p>
        </p:txBody>
      </p:sp>
      <p:pic>
        <p:nvPicPr>
          <p:cNvPr id="3" name="Picture 2" descr="station_4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- 2/2024</a:t>
            </a:r>
          </a:p>
        </p:txBody>
      </p:sp>
      <p:pic>
        <p:nvPicPr>
          <p:cNvPr id="3" name="Picture 2" descr="station_1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- 2/2024</a:t>
            </a:r>
          </a:p>
        </p:txBody>
      </p:sp>
      <p:pic>
        <p:nvPicPr>
          <p:cNvPr id="3" name="Picture 2" descr="station_1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- 2/2024</a:t>
            </a:r>
          </a:p>
        </p:txBody>
      </p:sp>
      <p:pic>
        <p:nvPicPr>
          <p:cNvPr id="3" name="Picture 2" descr="station_3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- 2/2024</a:t>
            </a:r>
          </a:p>
        </p:txBody>
      </p:sp>
      <p:pic>
        <p:nvPicPr>
          <p:cNvPr id="3" name="Picture 2" descr="station_4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- 2/2024</a:t>
            </a:r>
          </a:p>
        </p:txBody>
      </p:sp>
      <p:pic>
        <p:nvPicPr>
          <p:cNvPr id="3" name="Picture 2" descr="station_1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- 2/2024</a:t>
            </a:r>
          </a:p>
        </p:txBody>
      </p:sp>
      <p:pic>
        <p:nvPicPr>
          <p:cNvPr id="3" name="Picture 2" descr="station_4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- 2/2024</a:t>
            </a:r>
          </a:p>
        </p:txBody>
      </p:sp>
      <p:pic>
        <p:nvPicPr>
          <p:cNvPr id="3" name="Picture 2" descr="station_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- 2/2024</a:t>
            </a:r>
          </a:p>
        </p:txBody>
      </p:sp>
      <p:pic>
        <p:nvPicPr>
          <p:cNvPr id="3" name="Picture 2" descr="station_2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- 2/2024</a:t>
            </a:r>
          </a:p>
        </p:txBody>
      </p:sp>
      <p:pic>
        <p:nvPicPr>
          <p:cNvPr id="3" name="Picture 2" descr="station_2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- 2/2024</a:t>
            </a:r>
          </a:p>
        </p:txBody>
      </p:sp>
      <p:pic>
        <p:nvPicPr>
          <p:cNvPr id="3" name="Picture 2" descr="station_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- 2/2024</a:t>
            </a:r>
          </a:p>
        </p:txBody>
      </p:sp>
      <p:pic>
        <p:nvPicPr>
          <p:cNvPr id="3" name="Picture 2" descr="station_2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- 2/2024</a:t>
            </a:r>
          </a:p>
        </p:txBody>
      </p:sp>
      <p:pic>
        <p:nvPicPr>
          <p:cNvPr id="3" name="Picture 2" descr="station_1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- 2/2024</a:t>
            </a:r>
          </a:p>
        </p:txBody>
      </p:sp>
      <p:pic>
        <p:nvPicPr>
          <p:cNvPr id="3" name="Picture 2" descr="station_1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- 2/2024</a:t>
            </a:r>
          </a:p>
        </p:txBody>
      </p:sp>
      <p:pic>
        <p:nvPicPr>
          <p:cNvPr id="3" name="Picture 2" descr="station_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- 2/2024</a:t>
            </a:r>
          </a:p>
        </p:txBody>
      </p:sp>
      <p:pic>
        <p:nvPicPr>
          <p:cNvPr id="3" name="Picture 2" descr="station_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- 2/2024</a:t>
            </a:r>
          </a:p>
        </p:txBody>
      </p:sp>
      <p:pic>
        <p:nvPicPr>
          <p:cNvPr id="3" name="Picture 2" descr="station_3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(4-5 - 2/2024</a:t>
            </a:r>
          </a:p>
        </p:txBody>
      </p:sp>
      <p:pic>
        <p:nvPicPr>
          <p:cNvPr id="3" name="Picture 2" descr="station_6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- 2/2024</a:t>
            </a:r>
          </a:p>
        </p:txBody>
      </p:sp>
      <p:pic>
        <p:nvPicPr>
          <p:cNvPr id="3" name="Picture 2" descr="station_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- 2/2024</a:t>
            </a:r>
          </a:p>
        </p:txBody>
      </p:sp>
      <p:pic>
        <p:nvPicPr>
          <p:cNvPr id="3" name="Picture 2" descr="station_4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- 2/2024</a:t>
            </a:r>
          </a:p>
        </p:txBody>
      </p:sp>
      <p:pic>
        <p:nvPicPr>
          <p:cNvPr id="3" name="Picture 2" descr="station_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- 2/2024</a:t>
            </a:r>
          </a:p>
        </p:txBody>
      </p:sp>
      <p:pic>
        <p:nvPicPr>
          <p:cNvPr id="3" name="Picture 2" descr="station_2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- 2/2024</a:t>
            </a:r>
          </a:p>
        </p:txBody>
      </p:sp>
      <p:pic>
        <p:nvPicPr>
          <p:cNvPr id="3" name="Picture 2" descr="station_2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- 2/2024</a:t>
            </a:r>
          </a:p>
        </p:txBody>
      </p:sp>
      <p:pic>
        <p:nvPicPr>
          <p:cNvPr id="3" name="Picture 2" descr="station_2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- 2/2024</a:t>
            </a:r>
          </a:p>
        </p:txBody>
      </p:sp>
      <p:pic>
        <p:nvPicPr>
          <p:cNvPr id="3" name="Picture 2" descr="station_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- 2/2024</a:t>
            </a:r>
          </a:p>
        </p:txBody>
      </p:sp>
      <p:pic>
        <p:nvPicPr>
          <p:cNvPr id="3" name="Picture 2" descr="station_1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- 2/2024</a:t>
            </a:r>
          </a:p>
        </p:txBody>
      </p:sp>
      <p:pic>
        <p:nvPicPr>
          <p:cNvPr id="3" name="Picture 2" descr="station_2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- 2/2024</a:t>
            </a:r>
          </a:p>
        </p:txBody>
      </p:sp>
      <p:pic>
        <p:nvPicPr>
          <p:cNvPr id="3" name="Picture 2" descr="station_4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- 2/2024</a:t>
            </a:r>
          </a:p>
        </p:txBody>
      </p:sp>
      <p:pic>
        <p:nvPicPr>
          <p:cNvPr id="3" name="Picture 2" descr="station_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- 2/2024</a:t>
            </a:r>
          </a:p>
        </p:txBody>
      </p:sp>
      <p:pic>
        <p:nvPicPr>
          <p:cNvPr id="3" name="Picture 2" descr="station_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- 2/2024</a:t>
            </a:r>
          </a:p>
        </p:txBody>
      </p:sp>
      <p:pic>
        <p:nvPicPr>
          <p:cNvPr id="3" name="Picture 2" descr="station_3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- 2/2024</a:t>
            </a:r>
          </a:p>
        </p:txBody>
      </p:sp>
      <p:pic>
        <p:nvPicPr>
          <p:cNvPr id="3" name="Picture 2" descr="station_1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- 2/2024</a:t>
            </a:r>
          </a:p>
        </p:txBody>
      </p:sp>
      <p:pic>
        <p:nvPicPr>
          <p:cNvPr id="3" name="Picture 2" descr="station_4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- 2/2024</a:t>
            </a:r>
          </a:p>
        </p:txBody>
      </p:sp>
      <p:pic>
        <p:nvPicPr>
          <p:cNvPr id="3" name="Picture 2" descr="station_4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- 2/2024</a:t>
            </a:r>
          </a:p>
        </p:txBody>
      </p:sp>
      <p:pic>
        <p:nvPicPr>
          <p:cNvPr id="3" name="Picture 2" descr="station_5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- 2/2024</a:t>
            </a:r>
          </a:p>
        </p:txBody>
      </p:sp>
      <p:pic>
        <p:nvPicPr>
          <p:cNvPr id="3" name="Picture 2" descr="station_4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- 2/2024</a:t>
            </a:r>
          </a:p>
        </p:txBody>
      </p:sp>
      <p:pic>
        <p:nvPicPr>
          <p:cNvPr id="3" name="Picture 2" descr="station_2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- 2/2024</a:t>
            </a:r>
          </a:p>
        </p:txBody>
      </p:sp>
      <p:pic>
        <p:nvPicPr>
          <p:cNvPr id="3" name="Picture 2" descr="station_6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- 2/2024</a:t>
            </a:r>
          </a:p>
        </p:txBody>
      </p:sp>
      <p:pic>
        <p:nvPicPr>
          <p:cNvPr id="3" name="Picture 2" descr="station_1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- 2/2024</a:t>
            </a:r>
          </a:p>
        </p:txBody>
      </p:sp>
      <p:pic>
        <p:nvPicPr>
          <p:cNvPr id="3" name="Picture 2" descr="station_3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- 2/2024</a:t>
            </a:r>
          </a:p>
        </p:txBody>
      </p:sp>
      <p:pic>
        <p:nvPicPr>
          <p:cNvPr id="3" name="Picture 2" descr="station_3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- 2/2024</a:t>
            </a:r>
          </a:p>
        </p:txBody>
      </p:sp>
      <p:pic>
        <p:nvPicPr>
          <p:cNvPr id="3" name="Picture 2" descr="station_6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- 2/2024</a:t>
            </a:r>
          </a:p>
        </p:txBody>
      </p:sp>
      <p:pic>
        <p:nvPicPr>
          <p:cNvPr id="3" name="Picture 2" descr="station_1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- 2/2024</a:t>
            </a:r>
          </a:p>
        </p:txBody>
      </p:sp>
      <p:pic>
        <p:nvPicPr>
          <p:cNvPr id="3" name="Picture 2" descr="station_4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- 2/2024</a:t>
            </a:r>
          </a:p>
        </p:txBody>
      </p:sp>
      <p:pic>
        <p:nvPicPr>
          <p:cNvPr id="3" name="Picture 2" descr="station_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- 2/2024</a:t>
            </a:r>
          </a:p>
        </p:txBody>
      </p:sp>
      <p:pic>
        <p:nvPicPr>
          <p:cNvPr id="3" name="Picture 2" descr="station_2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- 2/2024</a:t>
            </a:r>
          </a:p>
        </p:txBody>
      </p:sp>
      <p:pic>
        <p:nvPicPr>
          <p:cNvPr id="3" name="Picture 2" descr="station_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- 2/2024</a:t>
            </a:r>
          </a:p>
        </p:txBody>
      </p:sp>
      <p:pic>
        <p:nvPicPr>
          <p:cNvPr id="3" name="Picture 2" descr="station_3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- 2/2024</a:t>
            </a:r>
          </a:p>
        </p:txBody>
      </p:sp>
      <p:pic>
        <p:nvPicPr>
          <p:cNvPr id="3" name="Picture 2" descr="station_3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- 2/2024</a:t>
            </a:r>
          </a:p>
        </p:txBody>
      </p:sp>
      <p:pic>
        <p:nvPicPr>
          <p:cNvPr id="3" name="Picture 2" descr="station_2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- 2/2024</a:t>
            </a:r>
          </a:p>
        </p:txBody>
      </p:sp>
      <p:pic>
        <p:nvPicPr>
          <p:cNvPr id="3" name="Picture 2" descr="station_1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- 2/2024</a:t>
            </a:r>
          </a:p>
        </p:txBody>
      </p:sp>
      <p:pic>
        <p:nvPicPr>
          <p:cNvPr id="3" name="Picture 2" descr="station_2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- 2/2024</a:t>
            </a:r>
          </a:p>
        </p:txBody>
      </p:sp>
      <p:pic>
        <p:nvPicPr>
          <p:cNvPr id="3" name="Picture 2" descr="station_3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- 2/2024</a:t>
            </a:r>
          </a:p>
        </p:txBody>
      </p:sp>
      <p:pic>
        <p:nvPicPr>
          <p:cNvPr id="3" name="Picture 2" descr="station_3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- 2/2024</a:t>
            </a:r>
          </a:p>
        </p:txBody>
      </p:sp>
      <p:pic>
        <p:nvPicPr>
          <p:cNvPr id="3" name="Picture 2" descr="station_3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- 2/2024</a:t>
            </a:r>
          </a:p>
        </p:txBody>
      </p:sp>
      <p:pic>
        <p:nvPicPr>
          <p:cNvPr id="3" name="Picture 2" descr="station_3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- 2/2024</a:t>
            </a:r>
          </a:p>
        </p:txBody>
      </p:sp>
      <p:pic>
        <p:nvPicPr>
          <p:cNvPr id="3" name="Picture 2" descr="station_3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- 2/2024</a:t>
            </a:r>
          </a:p>
        </p:txBody>
      </p:sp>
      <p:pic>
        <p:nvPicPr>
          <p:cNvPr id="3" name="Picture 2" descr="station_1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- 2/2024</a:t>
            </a:r>
          </a:p>
        </p:txBody>
      </p:sp>
      <p:pic>
        <p:nvPicPr>
          <p:cNvPr id="3" name="Picture 2" descr="station_1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- 2/2024</a:t>
            </a:r>
          </a:p>
        </p:txBody>
      </p:sp>
      <p:pic>
        <p:nvPicPr>
          <p:cNvPr id="3" name="Picture 2" descr="station_6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- 2/2024</a:t>
            </a:r>
          </a:p>
        </p:txBody>
      </p:sp>
      <p:pic>
        <p:nvPicPr>
          <p:cNvPr id="3" name="Picture 2" descr="station_3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- 2/2024</a:t>
            </a:r>
          </a:p>
        </p:txBody>
      </p:sp>
      <p:pic>
        <p:nvPicPr>
          <p:cNvPr id="3" name="Picture 2" descr="station_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- 2/2024</a:t>
            </a:r>
          </a:p>
        </p:txBody>
      </p:sp>
      <p:pic>
        <p:nvPicPr>
          <p:cNvPr id="3" name="Picture 2" descr="station_1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- 2/2024</a:t>
            </a:r>
          </a:p>
        </p:txBody>
      </p:sp>
      <p:pic>
        <p:nvPicPr>
          <p:cNvPr id="3" name="Picture 2" descr="station_3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- 2/2024</a:t>
            </a:r>
          </a:p>
        </p:txBody>
      </p:sp>
      <p:pic>
        <p:nvPicPr>
          <p:cNvPr id="3" name="Picture 2" descr="station_1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- 2/2024</a:t>
            </a:r>
          </a:p>
        </p:txBody>
      </p:sp>
      <p:pic>
        <p:nvPicPr>
          <p:cNvPr id="3" name="Picture 2" descr="station_3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- 2/2024</a:t>
            </a:r>
          </a:p>
        </p:txBody>
      </p:sp>
      <p:pic>
        <p:nvPicPr>
          <p:cNvPr id="3" name="Picture 2" descr="station_1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- 2/2024</a:t>
            </a:r>
          </a:p>
        </p:txBody>
      </p:sp>
      <p:pic>
        <p:nvPicPr>
          <p:cNvPr id="3" name="Picture 2" descr="station_2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- 2/2024</a:t>
            </a:r>
          </a:p>
        </p:txBody>
      </p:sp>
      <p:pic>
        <p:nvPicPr>
          <p:cNvPr id="3" name="Picture 2" descr="station_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- 2/2024</a:t>
            </a:r>
          </a:p>
        </p:txBody>
      </p:sp>
      <p:pic>
        <p:nvPicPr>
          <p:cNvPr id="3" name="Picture 2" descr="station_2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- 2/2024</a:t>
            </a:r>
          </a:p>
        </p:txBody>
      </p:sp>
      <p:pic>
        <p:nvPicPr>
          <p:cNvPr id="3" name="Picture 2" descr="station_4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- 2/2024</a:t>
            </a:r>
          </a:p>
        </p:txBody>
      </p:sp>
      <p:pic>
        <p:nvPicPr>
          <p:cNvPr id="3" name="Picture 2" descr="station_4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- 2/2024</a:t>
            </a:r>
          </a:p>
        </p:txBody>
      </p:sp>
      <p:pic>
        <p:nvPicPr>
          <p:cNvPr id="3" name="Picture 2" descr="station_4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- 2/2024</a:t>
            </a:r>
          </a:p>
        </p:txBody>
      </p:sp>
      <p:pic>
        <p:nvPicPr>
          <p:cNvPr id="3" name="Picture 2" descr="station_3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- 2/2024</a:t>
            </a:r>
          </a:p>
        </p:txBody>
      </p:sp>
      <p:pic>
        <p:nvPicPr>
          <p:cNvPr id="3" name="Picture 2" descr="station_2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- 2/2024</a:t>
            </a:r>
          </a:p>
        </p:txBody>
      </p:sp>
      <p:pic>
        <p:nvPicPr>
          <p:cNvPr id="3" name="Picture 2" descr="station_2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- 2/2024</a:t>
            </a:r>
          </a:p>
        </p:txBody>
      </p:sp>
      <p:pic>
        <p:nvPicPr>
          <p:cNvPr id="3" name="Picture 2" descr="station_2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- 2/2024</a:t>
            </a:r>
          </a:p>
        </p:txBody>
      </p:sp>
      <p:pic>
        <p:nvPicPr>
          <p:cNvPr id="3" name="Picture 2" descr="station_TRAM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- 2/2024</a:t>
            </a:r>
          </a:p>
        </p:txBody>
      </p:sp>
      <p:pic>
        <p:nvPicPr>
          <p:cNvPr id="3" name="Picture 2" descr="station_3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- 2/2024</a:t>
            </a:r>
          </a:p>
        </p:txBody>
      </p:sp>
      <p:pic>
        <p:nvPicPr>
          <p:cNvPr id="3" name="Picture 2" descr="station_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- 2/2024</a:t>
            </a:r>
          </a:p>
        </p:txBody>
      </p:sp>
      <p:pic>
        <p:nvPicPr>
          <p:cNvPr id="3" name="Picture 2" descr="station_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- 2/2024</a:t>
            </a:r>
          </a:p>
        </p:txBody>
      </p:sp>
      <p:pic>
        <p:nvPicPr>
          <p:cNvPr id="3" name="Picture 2" descr="station_3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(2-5 - 2/2024</a:t>
            </a:r>
          </a:p>
        </p:txBody>
      </p:sp>
      <p:pic>
        <p:nvPicPr>
          <p:cNvPr id="3" name="Picture 2" descr="station_4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- 2/2024</a:t>
            </a:r>
          </a:p>
        </p:txBody>
      </p:sp>
      <p:pic>
        <p:nvPicPr>
          <p:cNvPr id="3" name="Picture 2" descr="station_2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- 2/2024</a:t>
            </a:r>
          </a:p>
        </p:txBody>
      </p:sp>
      <p:pic>
        <p:nvPicPr>
          <p:cNvPr id="3" name="Picture 2" descr="station_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- 2/2024</a:t>
            </a:r>
          </a:p>
        </p:txBody>
      </p:sp>
      <p:pic>
        <p:nvPicPr>
          <p:cNvPr id="3" name="Picture 2" descr="station_1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- 2/2024</a:t>
            </a:r>
          </a:p>
        </p:txBody>
      </p:sp>
      <p:pic>
        <p:nvPicPr>
          <p:cNvPr id="3" name="Picture 2" descr="station_2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- 2/2024</a:t>
            </a:r>
          </a:p>
        </p:txBody>
      </p:sp>
      <p:pic>
        <p:nvPicPr>
          <p:cNvPr id="3" name="Picture 2" descr="station_1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- 2/2024</a:t>
            </a:r>
          </a:p>
        </p:txBody>
      </p:sp>
      <p:pic>
        <p:nvPicPr>
          <p:cNvPr id="3" name="Picture 2" descr="station_1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- 2/2024</a:t>
            </a:r>
          </a:p>
        </p:txBody>
      </p:sp>
      <p:pic>
        <p:nvPicPr>
          <p:cNvPr id="3" name="Picture 2" descr="station_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- 2/2024</a:t>
            </a:r>
          </a:p>
        </p:txBody>
      </p:sp>
      <p:pic>
        <p:nvPicPr>
          <p:cNvPr id="3" name="Picture 2" descr="station_3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- 2/2024</a:t>
            </a:r>
          </a:p>
        </p:txBody>
      </p:sp>
      <p:pic>
        <p:nvPicPr>
          <p:cNvPr id="3" name="Picture 2" descr="station_6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- 2/2024</a:t>
            </a:r>
          </a:p>
        </p:txBody>
      </p:sp>
      <p:pic>
        <p:nvPicPr>
          <p:cNvPr id="3" name="Picture 2" descr="station_3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- 2/2024</a:t>
            </a:r>
          </a:p>
        </p:txBody>
      </p:sp>
      <p:pic>
        <p:nvPicPr>
          <p:cNvPr id="3" name="Picture 2" descr="station_2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- 2/2024</a:t>
            </a:r>
          </a:p>
        </p:txBody>
      </p:sp>
      <p:pic>
        <p:nvPicPr>
          <p:cNvPr id="3" name="Picture 2" descr="station_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- 2/2024</a:t>
            </a:r>
          </a:p>
        </p:txBody>
      </p:sp>
      <p:pic>
        <p:nvPicPr>
          <p:cNvPr id="3" name="Picture 2" descr="station_2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- 2/2024</a:t>
            </a:r>
          </a:p>
        </p:txBody>
      </p:sp>
      <p:pic>
        <p:nvPicPr>
          <p:cNvPr id="3" name="Picture 2" descr="station_3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- 2/2024</a:t>
            </a:r>
          </a:p>
        </p:txBody>
      </p:sp>
      <p:pic>
        <p:nvPicPr>
          <p:cNvPr id="3" name="Picture 2" descr="station_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- 2/2024</a:t>
            </a:r>
          </a:p>
        </p:txBody>
      </p:sp>
      <p:pic>
        <p:nvPicPr>
          <p:cNvPr id="3" name="Picture 2" descr="station_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- 2/2024</a:t>
            </a:r>
          </a:p>
        </p:txBody>
      </p:sp>
      <p:pic>
        <p:nvPicPr>
          <p:cNvPr id="3" name="Picture 2" descr="station_1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- 2/2024</a:t>
            </a:r>
          </a:p>
        </p:txBody>
      </p:sp>
      <p:pic>
        <p:nvPicPr>
          <p:cNvPr id="3" name="Picture 2" descr="station_4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- 2/2024</a:t>
            </a:r>
          </a:p>
        </p:txBody>
      </p:sp>
      <p:pic>
        <p:nvPicPr>
          <p:cNvPr id="3" name="Picture 2" descr="station_1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- 2/2024</a:t>
            </a:r>
          </a:p>
        </p:txBody>
      </p:sp>
      <p:pic>
        <p:nvPicPr>
          <p:cNvPr id="3" name="Picture 2" descr="station_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- 2/2024</a:t>
            </a:r>
          </a:p>
        </p:txBody>
      </p:sp>
      <p:pic>
        <p:nvPicPr>
          <p:cNvPr id="3" name="Picture 2" descr="station_3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- 2/2024</a:t>
            </a:r>
          </a:p>
        </p:txBody>
      </p:sp>
      <p:pic>
        <p:nvPicPr>
          <p:cNvPr id="3" name="Picture 2" descr="station_3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- 2/2024</a:t>
            </a:r>
          </a:p>
        </p:txBody>
      </p:sp>
      <p:pic>
        <p:nvPicPr>
          <p:cNvPr id="3" name="Picture 2" descr="station_3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- 2/2024</a:t>
            </a:r>
          </a:p>
        </p:txBody>
      </p:sp>
      <p:pic>
        <p:nvPicPr>
          <p:cNvPr id="3" name="Picture 2" descr="station_6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- 2/2024</a:t>
            </a:r>
          </a:p>
        </p:txBody>
      </p:sp>
      <p:pic>
        <p:nvPicPr>
          <p:cNvPr id="3" name="Picture 2" descr="station_3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- 2/2024</a:t>
            </a:r>
          </a:p>
        </p:txBody>
      </p:sp>
      <p:pic>
        <p:nvPicPr>
          <p:cNvPr id="3" name="Picture 2" descr="station_1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- 2/2024</a:t>
            </a:r>
          </a:p>
        </p:txBody>
      </p:sp>
      <p:pic>
        <p:nvPicPr>
          <p:cNvPr id="3" name="Picture 2" descr="station_4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- 2/2024</a:t>
            </a:r>
          </a:p>
        </p:txBody>
      </p:sp>
      <p:pic>
        <p:nvPicPr>
          <p:cNvPr id="3" name="Picture 2" descr="station_1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- 2/2024</a:t>
            </a:r>
          </a:p>
        </p:txBody>
      </p:sp>
      <p:pic>
        <p:nvPicPr>
          <p:cNvPr id="3" name="Picture 2" descr="station_4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- 2/2024</a:t>
            </a:r>
          </a:p>
        </p:txBody>
      </p:sp>
      <p:pic>
        <p:nvPicPr>
          <p:cNvPr id="3" name="Picture 2" descr="station_1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- 2/2024</a:t>
            </a:r>
          </a:p>
        </p:txBody>
      </p:sp>
      <p:pic>
        <p:nvPicPr>
          <p:cNvPr id="3" name="Picture 2" descr="station_2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- 2/2024</a:t>
            </a:r>
          </a:p>
        </p:txBody>
      </p:sp>
      <p:pic>
        <p:nvPicPr>
          <p:cNvPr id="3" name="Picture 2" descr="station_4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- 2/2024</a:t>
            </a:r>
          </a:p>
        </p:txBody>
      </p:sp>
      <p:pic>
        <p:nvPicPr>
          <p:cNvPr id="3" name="Picture 2" descr="station_1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- 2/2024</a:t>
            </a:r>
          </a:p>
        </p:txBody>
      </p:sp>
      <p:pic>
        <p:nvPicPr>
          <p:cNvPr id="3" name="Picture 2" descr="station_3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- 2/2024</a:t>
            </a:r>
          </a:p>
        </p:txBody>
      </p:sp>
      <p:pic>
        <p:nvPicPr>
          <p:cNvPr id="3" name="Picture 2" descr="station_3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- 2/2024</a:t>
            </a:r>
          </a:p>
        </p:txBody>
      </p:sp>
      <p:pic>
        <p:nvPicPr>
          <p:cNvPr id="3" name="Picture 2" descr="station_6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- 2/2024</a:t>
            </a:r>
          </a:p>
        </p:txBody>
      </p:sp>
      <p:pic>
        <p:nvPicPr>
          <p:cNvPr id="3" name="Picture 2" descr="station_4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- 2/2024</a:t>
            </a:r>
          </a:p>
        </p:txBody>
      </p:sp>
      <p:pic>
        <p:nvPicPr>
          <p:cNvPr id="3" name="Picture 2" descr="station_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- 2/2024</a:t>
            </a:r>
          </a:p>
        </p:txBody>
      </p:sp>
      <p:pic>
        <p:nvPicPr>
          <p:cNvPr id="3" name="Picture 2" descr="station_6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- 2/2024</a:t>
            </a:r>
          </a:p>
        </p:txBody>
      </p:sp>
      <p:pic>
        <p:nvPicPr>
          <p:cNvPr id="3" name="Picture 2" descr="station_2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- 2/2024</a:t>
            </a:r>
          </a:p>
        </p:txBody>
      </p:sp>
      <p:pic>
        <p:nvPicPr>
          <p:cNvPr id="3" name="Picture 2" descr="station_1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- 2/2024</a:t>
            </a:r>
          </a:p>
        </p:txBody>
      </p:sp>
      <p:pic>
        <p:nvPicPr>
          <p:cNvPr id="3" name="Picture 2" descr="station_1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- 2/2024</a:t>
            </a:r>
          </a:p>
        </p:txBody>
      </p:sp>
      <p:pic>
        <p:nvPicPr>
          <p:cNvPr id="3" name="Picture 2" descr="station_2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- 2/2024</a:t>
            </a:r>
          </a:p>
        </p:txBody>
      </p:sp>
      <p:pic>
        <p:nvPicPr>
          <p:cNvPr id="3" name="Picture 2" descr="station_1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- 2/2024</a:t>
            </a:r>
          </a:p>
        </p:txBody>
      </p:sp>
      <p:pic>
        <p:nvPicPr>
          <p:cNvPr id="3" name="Picture 2" descr="station_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- 2/2024</a:t>
            </a:r>
          </a:p>
        </p:txBody>
      </p:sp>
      <p:pic>
        <p:nvPicPr>
          <p:cNvPr id="3" name="Picture 2" descr="station_4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- 2/2024</a:t>
            </a:r>
          </a:p>
        </p:txBody>
      </p:sp>
      <p:pic>
        <p:nvPicPr>
          <p:cNvPr id="3" name="Picture 2" descr="station_2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- 2/2024</a:t>
            </a:r>
          </a:p>
        </p:txBody>
      </p:sp>
      <p:pic>
        <p:nvPicPr>
          <p:cNvPr id="3" name="Picture 2" descr="station_4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- 2/2024</a:t>
            </a:r>
          </a:p>
        </p:txBody>
      </p:sp>
      <p:pic>
        <p:nvPicPr>
          <p:cNvPr id="3" name="Picture 2" descr="station_3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- 2/2024</a:t>
            </a:r>
          </a:p>
        </p:txBody>
      </p:sp>
      <p:pic>
        <p:nvPicPr>
          <p:cNvPr id="3" name="Picture 2" descr="station_1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- 2/2024</a:t>
            </a:r>
          </a:p>
        </p:txBody>
      </p:sp>
      <p:pic>
        <p:nvPicPr>
          <p:cNvPr id="3" name="Picture 2" descr="station_2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- 2/2024</a:t>
            </a:r>
          </a:p>
        </p:txBody>
      </p:sp>
      <p:pic>
        <p:nvPicPr>
          <p:cNvPr id="3" name="Picture 2" descr="station_5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- 2/2024</a:t>
            </a:r>
          </a:p>
        </p:txBody>
      </p:sp>
      <p:pic>
        <p:nvPicPr>
          <p:cNvPr id="3" name="Picture 2" descr="station_1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- 2/2024</a:t>
            </a:r>
          </a:p>
        </p:txBody>
      </p:sp>
      <p:pic>
        <p:nvPicPr>
          <p:cNvPr id="3" name="Picture 2" descr="station_4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- 2/2024</a:t>
            </a:r>
          </a:p>
        </p:txBody>
      </p:sp>
      <p:pic>
        <p:nvPicPr>
          <p:cNvPr id="3" name="Picture 2" descr="station_4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- 2/2024</a:t>
            </a:r>
          </a:p>
        </p:txBody>
      </p:sp>
      <p:pic>
        <p:nvPicPr>
          <p:cNvPr id="3" name="Picture 2" descr="station_1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- 2/2024</a:t>
            </a:r>
          </a:p>
        </p:txBody>
      </p:sp>
      <p:pic>
        <p:nvPicPr>
          <p:cNvPr id="3" name="Picture 2" descr="station_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- 2/2024</a:t>
            </a:r>
          </a:p>
        </p:txBody>
      </p:sp>
      <p:pic>
        <p:nvPicPr>
          <p:cNvPr id="3" name="Picture 2" descr="station_3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- 2/2024</a:t>
            </a:r>
          </a:p>
        </p:txBody>
      </p:sp>
      <p:pic>
        <p:nvPicPr>
          <p:cNvPr id="3" name="Picture 2" descr="station_1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- 2/2024</a:t>
            </a:r>
          </a:p>
        </p:txBody>
      </p:sp>
      <p:pic>
        <p:nvPicPr>
          <p:cNvPr id="3" name="Picture 2" descr="station_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- 2/2024</a:t>
            </a:r>
          </a:p>
        </p:txBody>
      </p:sp>
      <p:pic>
        <p:nvPicPr>
          <p:cNvPr id="3" name="Picture 2" descr="station_1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- 2/2024</a:t>
            </a:r>
          </a:p>
        </p:txBody>
      </p:sp>
      <p:pic>
        <p:nvPicPr>
          <p:cNvPr id="3" name="Picture 2" descr="station_2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- 2/2024</a:t>
            </a:r>
          </a:p>
        </p:txBody>
      </p:sp>
      <p:pic>
        <p:nvPicPr>
          <p:cNvPr id="3" name="Picture 2" descr="station_3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- 2/2024</a:t>
            </a:r>
          </a:p>
        </p:txBody>
      </p:sp>
      <p:pic>
        <p:nvPicPr>
          <p:cNvPr id="3" name="Picture 2" descr="station_4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- 2/2024</a:t>
            </a:r>
          </a:p>
        </p:txBody>
      </p:sp>
      <p:pic>
        <p:nvPicPr>
          <p:cNvPr id="3" name="Picture 2" descr="station_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- 2/2024</a:t>
            </a:r>
          </a:p>
        </p:txBody>
      </p:sp>
      <p:pic>
        <p:nvPicPr>
          <p:cNvPr id="3" name="Picture 2" descr="station_1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- 2/2024</a:t>
            </a:r>
          </a:p>
        </p:txBody>
      </p:sp>
      <p:pic>
        <p:nvPicPr>
          <p:cNvPr id="3" name="Picture 2" descr="station_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- 2/2024</a:t>
            </a:r>
          </a:p>
        </p:txBody>
      </p:sp>
      <p:pic>
        <p:nvPicPr>
          <p:cNvPr id="3" name="Picture 2" descr="station_3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- 2/2024</a:t>
            </a:r>
          </a:p>
        </p:txBody>
      </p:sp>
      <p:pic>
        <p:nvPicPr>
          <p:cNvPr id="3" name="Picture 2" descr="station_2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- 2/2024</a:t>
            </a:r>
          </a:p>
        </p:txBody>
      </p:sp>
      <p:pic>
        <p:nvPicPr>
          <p:cNvPr id="3" name="Picture 2" descr="station_3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- 2/2024</a:t>
            </a:r>
          </a:p>
        </p:txBody>
      </p:sp>
      <p:pic>
        <p:nvPicPr>
          <p:cNvPr id="3" name="Picture 2" descr="station_3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- 2/2024</a:t>
            </a:r>
          </a:p>
        </p:txBody>
      </p:sp>
      <p:pic>
        <p:nvPicPr>
          <p:cNvPr id="3" name="Picture 2" descr="station_3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- 2/2024</a:t>
            </a:r>
          </a:p>
        </p:txBody>
      </p:sp>
      <p:pic>
        <p:nvPicPr>
          <p:cNvPr id="3" name="Picture 2" descr="station_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- 2/2024</a:t>
            </a:r>
          </a:p>
        </p:txBody>
      </p:sp>
      <p:pic>
        <p:nvPicPr>
          <p:cNvPr id="3" name="Picture 2" descr="station_6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- 2/2024</a:t>
            </a:r>
          </a:p>
        </p:txBody>
      </p:sp>
      <p:pic>
        <p:nvPicPr>
          <p:cNvPr id="3" name="Picture 2" descr="station_4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- 2/2024</a:t>
            </a:r>
          </a:p>
        </p:txBody>
      </p:sp>
      <p:pic>
        <p:nvPicPr>
          <p:cNvPr id="3" name="Picture 2" descr="station_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- 2/2024</a:t>
            </a:r>
          </a:p>
        </p:txBody>
      </p:sp>
      <p:pic>
        <p:nvPicPr>
          <p:cNvPr id="3" name="Picture 2" descr="station_2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- 2/2024</a:t>
            </a:r>
          </a:p>
        </p:txBody>
      </p:sp>
      <p:pic>
        <p:nvPicPr>
          <p:cNvPr id="3" name="Picture 2" descr="station_6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- 2/2024</a:t>
            </a:r>
          </a:p>
        </p:txBody>
      </p:sp>
      <p:pic>
        <p:nvPicPr>
          <p:cNvPr id="3" name="Picture 2" descr="station_2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- 2/2024</a:t>
            </a:r>
          </a:p>
        </p:txBody>
      </p:sp>
      <p:pic>
        <p:nvPicPr>
          <p:cNvPr id="3" name="Picture 2" descr="station_2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- 2/2024</a:t>
            </a:r>
          </a:p>
        </p:txBody>
      </p:sp>
      <p:pic>
        <p:nvPicPr>
          <p:cNvPr id="3" name="Picture 2" descr="station_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- 2/2024</a:t>
            </a:r>
          </a:p>
        </p:txBody>
      </p:sp>
      <p:pic>
        <p:nvPicPr>
          <p:cNvPr id="3" name="Picture 2" descr="station_4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- 2/2024</a:t>
            </a:r>
          </a:p>
        </p:txBody>
      </p:sp>
      <p:pic>
        <p:nvPicPr>
          <p:cNvPr id="3" name="Picture 2" descr="station_3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- 2/2024</a:t>
            </a:r>
          </a:p>
        </p:txBody>
      </p:sp>
      <p:pic>
        <p:nvPicPr>
          <p:cNvPr id="3" name="Picture 2" descr="station_4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- 2/2024</a:t>
            </a:r>
          </a:p>
        </p:txBody>
      </p:sp>
      <p:pic>
        <p:nvPicPr>
          <p:cNvPr id="3" name="Picture 2" descr="station_4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- 2/2024</a:t>
            </a:r>
          </a:p>
        </p:txBody>
      </p:sp>
      <p:pic>
        <p:nvPicPr>
          <p:cNvPr id="3" name="Picture 2" descr="station_1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- 2/2024</a:t>
            </a:r>
          </a:p>
        </p:txBody>
      </p:sp>
      <p:pic>
        <p:nvPicPr>
          <p:cNvPr id="3" name="Picture 2" descr="station_1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- 2/2024</a:t>
            </a:r>
          </a:p>
        </p:txBody>
      </p:sp>
      <p:pic>
        <p:nvPicPr>
          <p:cNvPr id="3" name="Picture 2" descr="station_3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- 2/2024</a:t>
            </a:r>
          </a:p>
        </p:txBody>
      </p:sp>
      <p:pic>
        <p:nvPicPr>
          <p:cNvPr id="3" name="Picture 2" descr="station_3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- 2/2024</a:t>
            </a:r>
          </a:p>
        </p:txBody>
      </p:sp>
      <p:pic>
        <p:nvPicPr>
          <p:cNvPr id="3" name="Picture 2" descr="station_1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- 2/2024</a:t>
            </a:r>
          </a:p>
        </p:txBody>
      </p:sp>
      <p:pic>
        <p:nvPicPr>
          <p:cNvPr id="3" name="Picture 2" descr="station_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- 2/2024</a:t>
            </a:r>
          </a:p>
        </p:txBody>
      </p:sp>
      <p:pic>
        <p:nvPicPr>
          <p:cNvPr id="3" name="Picture 2" descr="station_2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- 2/2024</a:t>
            </a:r>
          </a:p>
        </p:txBody>
      </p:sp>
      <p:pic>
        <p:nvPicPr>
          <p:cNvPr id="3" name="Picture 2" descr="station_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- 2/2024</a:t>
            </a:r>
          </a:p>
        </p:txBody>
      </p:sp>
      <p:pic>
        <p:nvPicPr>
          <p:cNvPr id="3" name="Picture 2" descr="station_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- 2/2024</a:t>
            </a:r>
          </a:p>
        </p:txBody>
      </p:sp>
      <p:pic>
        <p:nvPicPr>
          <p:cNvPr id="3" name="Picture 2" descr="station_2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- 2/2024</a:t>
            </a:r>
          </a:p>
        </p:txBody>
      </p:sp>
      <p:pic>
        <p:nvPicPr>
          <p:cNvPr id="3" name="Picture 2" descr="station_2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- 2/2024</a:t>
            </a:r>
          </a:p>
        </p:txBody>
      </p:sp>
      <p:pic>
        <p:nvPicPr>
          <p:cNvPr id="3" name="Picture 2" descr="station_4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- 2/2024</a:t>
            </a:r>
          </a:p>
        </p:txBody>
      </p:sp>
      <p:pic>
        <p:nvPicPr>
          <p:cNvPr id="3" name="Picture 2" descr="station_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- 2/2024</a:t>
            </a:r>
          </a:p>
        </p:txBody>
      </p:sp>
      <p:pic>
        <p:nvPicPr>
          <p:cNvPr id="3" name="Picture 2" descr="station_2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- 2/2024</a:t>
            </a:r>
          </a:p>
        </p:txBody>
      </p:sp>
      <p:pic>
        <p:nvPicPr>
          <p:cNvPr id="3" name="Picture 2" descr="station_6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- 2/2024</a:t>
            </a:r>
          </a:p>
        </p:txBody>
      </p:sp>
      <p:pic>
        <p:nvPicPr>
          <p:cNvPr id="3" name="Picture 2" descr="station_1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- 2/2024</a:t>
            </a:r>
          </a:p>
        </p:txBody>
      </p:sp>
      <p:pic>
        <p:nvPicPr>
          <p:cNvPr id="3" name="Picture 2" descr="station_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- 2/2024</a:t>
            </a:r>
          </a:p>
        </p:txBody>
      </p:sp>
      <p:pic>
        <p:nvPicPr>
          <p:cNvPr id="3" name="Picture 2" descr="station_2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- 2/2024</a:t>
            </a:r>
          </a:p>
        </p:txBody>
      </p:sp>
      <p:pic>
        <p:nvPicPr>
          <p:cNvPr id="3" name="Picture 2" descr="station_2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- 2/2024</a:t>
            </a:r>
          </a:p>
        </p:txBody>
      </p:sp>
      <p:pic>
        <p:nvPicPr>
          <p:cNvPr id="3" name="Picture 2" descr="station_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- 2/2024</a:t>
            </a:r>
          </a:p>
        </p:txBody>
      </p:sp>
      <p:pic>
        <p:nvPicPr>
          <p:cNvPr id="3" name="Picture 2" descr="station_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- 2/2024</a:t>
            </a:r>
          </a:p>
        </p:txBody>
      </p:sp>
      <p:pic>
        <p:nvPicPr>
          <p:cNvPr id="3" name="Picture 2" descr="station_2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- 2/2024</a:t>
            </a:r>
          </a:p>
        </p:txBody>
      </p:sp>
      <p:pic>
        <p:nvPicPr>
          <p:cNvPr id="3" name="Picture 2" descr="station_3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- 2/2024</a:t>
            </a:r>
          </a:p>
        </p:txBody>
      </p:sp>
      <p:pic>
        <p:nvPicPr>
          <p:cNvPr id="3" name="Picture 2" descr="station_2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- 2/2024</a:t>
            </a:r>
          </a:p>
        </p:txBody>
      </p:sp>
      <p:pic>
        <p:nvPicPr>
          <p:cNvPr id="3" name="Picture 2" descr="station_2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- 2/2024</a:t>
            </a:r>
          </a:p>
        </p:txBody>
      </p:sp>
      <p:pic>
        <p:nvPicPr>
          <p:cNvPr id="3" name="Picture 2" descr="station_4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- 2/2024</a:t>
            </a:r>
          </a:p>
        </p:txBody>
      </p:sp>
      <p:pic>
        <p:nvPicPr>
          <p:cNvPr id="3" name="Picture 2" descr="station_2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- 2/2024</a:t>
            </a:r>
          </a:p>
        </p:txBody>
      </p:sp>
      <p:pic>
        <p:nvPicPr>
          <p:cNvPr id="3" name="Picture 2" descr="station_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- 2/2024</a:t>
            </a:r>
          </a:p>
        </p:txBody>
      </p:sp>
      <p:pic>
        <p:nvPicPr>
          <p:cNvPr id="3" name="Picture 2" descr="station_6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- 2/2024</a:t>
            </a:r>
          </a:p>
        </p:txBody>
      </p:sp>
      <p:pic>
        <p:nvPicPr>
          <p:cNvPr id="3" name="Picture 2" descr="station_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- 2/2024</a:t>
            </a:r>
          </a:p>
        </p:txBody>
      </p:sp>
      <p:pic>
        <p:nvPicPr>
          <p:cNvPr id="3" name="Picture 2" descr="station_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- 2/2024</a:t>
            </a:r>
          </a:p>
        </p:txBody>
      </p:sp>
      <p:pic>
        <p:nvPicPr>
          <p:cNvPr id="3" name="Picture 2" descr="station_2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- 2/2024</a:t>
            </a:r>
          </a:p>
        </p:txBody>
      </p:sp>
      <p:pic>
        <p:nvPicPr>
          <p:cNvPr id="3" name="Picture 2" descr="station_1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- 2/2024</a:t>
            </a:r>
          </a:p>
        </p:txBody>
      </p:sp>
      <p:pic>
        <p:nvPicPr>
          <p:cNvPr id="3" name="Picture 2" descr="station_3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- 2/2024</a:t>
            </a:r>
          </a:p>
        </p:txBody>
      </p:sp>
      <p:pic>
        <p:nvPicPr>
          <p:cNvPr id="3" name="Picture 2" descr="station_1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- 2/2024</a:t>
            </a:r>
          </a:p>
        </p:txBody>
      </p:sp>
      <p:pic>
        <p:nvPicPr>
          <p:cNvPr id="3" name="Picture 2" descr="station_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- 2/2024</a:t>
            </a:r>
          </a:p>
        </p:txBody>
      </p:sp>
      <p:pic>
        <p:nvPicPr>
          <p:cNvPr id="3" name="Picture 2" descr="station_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- 2/2024</a:t>
            </a:r>
          </a:p>
        </p:txBody>
      </p:sp>
      <p:pic>
        <p:nvPicPr>
          <p:cNvPr id="3" name="Picture 2" descr="station_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- 2/2024</a:t>
            </a:r>
          </a:p>
        </p:txBody>
      </p:sp>
      <p:pic>
        <p:nvPicPr>
          <p:cNvPr id="3" name="Picture 2" descr="station_2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- 2/2024</a:t>
            </a:r>
          </a:p>
        </p:txBody>
      </p:sp>
      <p:pic>
        <p:nvPicPr>
          <p:cNvPr id="3" name="Picture 2" descr="station_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- 2/2024</a:t>
            </a:r>
          </a:p>
        </p:txBody>
      </p:sp>
      <p:pic>
        <p:nvPicPr>
          <p:cNvPr id="3" name="Picture 2" descr="station_2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- 2/2024</a:t>
            </a:r>
          </a:p>
        </p:txBody>
      </p:sp>
      <p:pic>
        <p:nvPicPr>
          <p:cNvPr id="3" name="Picture 2" descr="station_6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- 2/2024</a:t>
            </a:r>
          </a:p>
        </p:txBody>
      </p:sp>
      <p:pic>
        <p:nvPicPr>
          <p:cNvPr id="3" name="Picture 2" descr="station_3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- 2/2024</a:t>
            </a:r>
          </a:p>
        </p:txBody>
      </p:sp>
      <p:pic>
        <p:nvPicPr>
          <p:cNvPr id="3" name="Picture 2" descr="station_3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- 2/2024</a:t>
            </a:r>
          </a:p>
        </p:txBody>
      </p:sp>
      <p:pic>
        <p:nvPicPr>
          <p:cNvPr id="3" name="Picture 2" descr="station_2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- 2/2024</a:t>
            </a:r>
          </a:p>
        </p:txBody>
      </p:sp>
      <p:pic>
        <p:nvPicPr>
          <p:cNvPr id="3" name="Picture 2" descr="station_3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- 2/2024</a:t>
            </a:r>
          </a:p>
        </p:txBody>
      </p:sp>
      <p:pic>
        <p:nvPicPr>
          <p:cNvPr id="3" name="Picture 2" descr="station_2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- 2/2024</a:t>
            </a:r>
          </a:p>
        </p:txBody>
      </p:sp>
      <p:pic>
        <p:nvPicPr>
          <p:cNvPr id="3" name="Picture 2" descr="station_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- 2/2024</a:t>
            </a:r>
          </a:p>
        </p:txBody>
      </p:sp>
      <p:pic>
        <p:nvPicPr>
          <p:cNvPr id="3" name="Picture 2" descr="station_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- 2/2024</a:t>
            </a:r>
          </a:p>
        </p:txBody>
      </p:sp>
      <p:pic>
        <p:nvPicPr>
          <p:cNvPr id="3" name="Picture 2" descr="station_3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- 2/2024</a:t>
            </a:r>
          </a:p>
        </p:txBody>
      </p:sp>
      <p:pic>
        <p:nvPicPr>
          <p:cNvPr id="3" name="Picture 2" descr="station_3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- 2/2024</a:t>
            </a:r>
          </a:p>
        </p:txBody>
      </p:sp>
      <p:pic>
        <p:nvPicPr>
          <p:cNvPr id="3" name="Picture 2" descr="station_1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- 2/2024</a:t>
            </a:r>
          </a:p>
        </p:txBody>
      </p:sp>
      <p:pic>
        <p:nvPicPr>
          <p:cNvPr id="3" name="Picture 2" descr="station_3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- 2/2024</a:t>
            </a:r>
          </a:p>
        </p:txBody>
      </p:sp>
      <p:pic>
        <p:nvPicPr>
          <p:cNvPr id="3" name="Picture 2" descr="station_1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- 2/2024</a:t>
            </a:r>
          </a:p>
        </p:txBody>
      </p:sp>
      <p:pic>
        <p:nvPicPr>
          <p:cNvPr id="3" name="Picture 2" descr="station_2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- 2/2024</a:t>
            </a:r>
          </a:p>
        </p:txBody>
      </p:sp>
      <p:pic>
        <p:nvPicPr>
          <p:cNvPr id="3" name="Picture 2" descr="station_6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- 2/2024</a:t>
            </a:r>
          </a:p>
        </p:txBody>
      </p:sp>
      <p:pic>
        <p:nvPicPr>
          <p:cNvPr id="3" name="Picture 2" descr="station_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- 2/2024</a:t>
            </a:r>
          </a:p>
        </p:txBody>
      </p:sp>
      <p:pic>
        <p:nvPicPr>
          <p:cNvPr id="3" name="Picture 2" descr="station_21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- 2/2024</a:t>
            </a:r>
          </a:p>
        </p:txBody>
      </p:sp>
      <p:pic>
        <p:nvPicPr>
          <p:cNvPr id="3" name="Picture 2" descr="station_TRAM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- 2/2024</a:t>
            </a:r>
          </a:p>
        </p:txBody>
      </p:sp>
      <p:pic>
        <p:nvPicPr>
          <p:cNvPr id="3" name="Picture 2" descr="station_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- 2/2024</a:t>
            </a:r>
          </a:p>
        </p:txBody>
      </p:sp>
      <p:pic>
        <p:nvPicPr>
          <p:cNvPr id="3" name="Picture 2" descr="station_1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- 2/2024</a:t>
            </a:r>
          </a:p>
        </p:txBody>
      </p:sp>
      <p:pic>
        <p:nvPicPr>
          <p:cNvPr id="3" name="Picture 2" descr="station_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(N-Q-R-W-S-1-2-3 - 2/2024</a:t>
            </a:r>
          </a:p>
        </p:txBody>
      </p:sp>
      <p:pic>
        <p:nvPicPr>
          <p:cNvPr id="3" name="Picture 2" descr="station_6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- 2/2024</a:t>
            </a:r>
          </a:p>
        </p:txBody>
      </p:sp>
      <p:pic>
        <p:nvPicPr>
          <p:cNvPr id="3" name="Picture 2" descr="station_3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- 2/2024</a:t>
            </a:r>
          </a:p>
        </p:txBody>
      </p:sp>
      <p:pic>
        <p:nvPicPr>
          <p:cNvPr id="3" name="Picture 2" descr="station_1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- 2/2024</a:t>
            </a:r>
          </a:p>
        </p:txBody>
      </p:sp>
      <p:pic>
        <p:nvPicPr>
          <p:cNvPr id="3" name="Picture 2" descr="station_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- 2/2024</a:t>
            </a:r>
          </a:p>
        </p:txBody>
      </p:sp>
      <p:pic>
        <p:nvPicPr>
          <p:cNvPr id="3" name="Picture 2" descr="station_4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- 2/2024</a:t>
            </a:r>
          </a:p>
        </p:txBody>
      </p:sp>
      <p:pic>
        <p:nvPicPr>
          <p:cNvPr id="3" name="Picture 2" descr="station_2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- 2/2024</a:t>
            </a:r>
          </a:p>
        </p:txBody>
      </p:sp>
      <p:pic>
        <p:nvPicPr>
          <p:cNvPr id="3" name="Picture 2" descr="station_3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- 2/2024</a:t>
            </a:r>
          </a:p>
        </p:txBody>
      </p:sp>
      <p:pic>
        <p:nvPicPr>
          <p:cNvPr id="3" name="Picture 2" descr="station_1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- 2/2024</a:t>
            </a:r>
          </a:p>
        </p:txBody>
      </p:sp>
      <p:pic>
        <p:nvPicPr>
          <p:cNvPr id="3" name="Picture 2" descr="station_2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- 2/2024</a:t>
            </a:r>
          </a:p>
        </p:txBody>
      </p:sp>
      <p:pic>
        <p:nvPicPr>
          <p:cNvPr id="3" name="Picture 2" descr="station_6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- 2/2024</a:t>
            </a:r>
          </a:p>
        </p:txBody>
      </p:sp>
      <p:pic>
        <p:nvPicPr>
          <p:cNvPr id="3" name="Picture 2" descr="station_2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- 2/2024</a:t>
            </a:r>
          </a:p>
        </p:txBody>
      </p:sp>
      <p:pic>
        <p:nvPicPr>
          <p:cNvPr id="3" name="Picture 2" descr="station_3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- 2/2024</a:t>
            </a:r>
          </a:p>
        </p:txBody>
      </p:sp>
      <p:pic>
        <p:nvPicPr>
          <p:cNvPr id="3" name="Picture 2" descr="station_1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- 2/2024</a:t>
            </a:r>
          </a:p>
        </p:txBody>
      </p:sp>
      <p:pic>
        <p:nvPicPr>
          <p:cNvPr id="3" name="Picture 2" descr="station_6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- 2/2024</a:t>
            </a:r>
          </a:p>
        </p:txBody>
      </p:sp>
      <p:pic>
        <p:nvPicPr>
          <p:cNvPr id="3" name="Picture 2" descr="station_4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- 2/2024</a:t>
            </a:r>
          </a:p>
        </p:txBody>
      </p:sp>
      <p:pic>
        <p:nvPicPr>
          <p:cNvPr id="3" name="Picture 2" descr="station_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- 2/2024</a:t>
            </a:r>
          </a:p>
        </p:txBody>
      </p:sp>
      <p:pic>
        <p:nvPicPr>
          <p:cNvPr id="3" name="Picture 2" descr="station_1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- 2/2024</a:t>
            </a:r>
          </a:p>
        </p:txBody>
      </p:sp>
      <p:pic>
        <p:nvPicPr>
          <p:cNvPr id="3" name="Picture 2" descr="station_1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- 2/2024</a:t>
            </a:r>
          </a:p>
        </p:txBody>
      </p:sp>
      <p:pic>
        <p:nvPicPr>
          <p:cNvPr id="3" name="Picture 2" descr="station_3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- 2/2024</a:t>
            </a:r>
          </a:p>
        </p:txBody>
      </p:sp>
      <p:pic>
        <p:nvPicPr>
          <p:cNvPr id="3" name="Picture 2" descr="station_1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- 2/2024</a:t>
            </a:r>
          </a:p>
        </p:txBody>
      </p:sp>
      <p:pic>
        <p:nvPicPr>
          <p:cNvPr id="3" name="Picture 2" descr="station_1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- 2/2024</a:t>
            </a:r>
          </a:p>
        </p:txBody>
      </p:sp>
      <p:pic>
        <p:nvPicPr>
          <p:cNvPr id="3" name="Picture 2" descr="station_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- 2/2024</a:t>
            </a:r>
          </a:p>
        </p:txBody>
      </p:sp>
      <p:pic>
        <p:nvPicPr>
          <p:cNvPr id="3" name="Picture 2" descr="station_6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- 2/2024</a:t>
            </a:r>
          </a:p>
        </p:txBody>
      </p:sp>
      <p:pic>
        <p:nvPicPr>
          <p:cNvPr id="3" name="Picture 2" descr="station_2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- 2/2024</a:t>
            </a:r>
          </a:p>
        </p:txBody>
      </p:sp>
      <p:pic>
        <p:nvPicPr>
          <p:cNvPr id="3" name="Picture 2" descr="station_4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- 2/2024</a:t>
            </a:r>
          </a:p>
        </p:txBody>
      </p:sp>
      <p:pic>
        <p:nvPicPr>
          <p:cNvPr id="3" name="Picture 2" descr="station_6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- 2/2024</a:t>
            </a:r>
          </a:p>
        </p:txBody>
      </p:sp>
      <p:pic>
        <p:nvPicPr>
          <p:cNvPr id="3" name="Picture 2" descr="station_6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- 2/2024</a:t>
            </a:r>
          </a:p>
        </p:txBody>
      </p:sp>
      <p:pic>
        <p:nvPicPr>
          <p:cNvPr id="3" name="Picture 2" descr="station_6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- 2/2024</a:t>
            </a:r>
          </a:p>
        </p:txBody>
      </p:sp>
      <p:pic>
        <p:nvPicPr>
          <p:cNvPr id="3" name="Picture 2" descr="station_4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- 2/2024</a:t>
            </a:r>
          </a:p>
        </p:txBody>
      </p:sp>
      <p:pic>
        <p:nvPicPr>
          <p:cNvPr id="3" name="Picture 2" descr="station_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- 2/2024</a:t>
            </a:r>
          </a:p>
        </p:txBody>
      </p:sp>
      <p:pic>
        <p:nvPicPr>
          <p:cNvPr id="3" name="Picture 2" descr="station_4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- 2/2024</a:t>
            </a:r>
          </a:p>
        </p:txBody>
      </p:sp>
      <p:pic>
        <p:nvPicPr>
          <p:cNvPr id="3" name="Picture 2" descr="station_2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(2 - 2/2024</a:t>
            </a:r>
          </a:p>
        </p:txBody>
      </p:sp>
      <p:pic>
        <p:nvPicPr>
          <p:cNvPr id="3" name="Picture 2" descr="station_3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- 2/2024</a:t>
            </a:r>
          </a:p>
        </p:txBody>
      </p:sp>
      <p:pic>
        <p:nvPicPr>
          <p:cNvPr id="3" name="Picture 2" descr="station_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- 2/2024</a:t>
            </a:r>
          </a:p>
        </p:txBody>
      </p:sp>
      <p:pic>
        <p:nvPicPr>
          <p:cNvPr id="3" name="Picture 2" descr="station_3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- 2/2024</a:t>
            </a:r>
          </a:p>
        </p:txBody>
      </p:sp>
      <p:pic>
        <p:nvPicPr>
          <p:cNvPr id="3" name="Picture 2" descr="station_4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- 2/2024</a:t>
            </a:r>
          </a:p>
        </p:txBody>
      </p:sp>
      <p:pic>
        <p:nvPicPr>
          <p:cNvPr id="3" name="Picture 2" descr="station_2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- 2/2024</a:t>
            </a:r>
          </a:p>
        </p:txBody>
      </p:sp>
      <p:pic>
        <p:nvPicPr>
          <p:cNvPr id="3" name="Picture 2" descr="station_4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- 2/2024</a:t>
            </a:r>
          </a:p>
        </p:txBody>
      </p:sp>
      <p:pic>
        <p:nvPicPr>
          <p:cNvPr id="3" name="Picture 2" descr="station_1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- 2/2024</a:t>
            </a:r>
          </a:p>
        </p:txBody>
      </p:sp>
      <p:pic>
        <p:nvPicPr>
          <p:cNvPr id="3" name="Picture 2" descr="station_2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- 2/2024</a:t>
            </a:r>
          </a:p>
        </p:txBody>
      </p:sp>
      <p:pic>
        <p:nvPicPr>
          <p:cNvPr id="3" name="Picture 2" descr="station_2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- 2/2024</a:t>
            </a:r>
          </a:p>
        </p:txBody>
      </p:sp>
      <p:pic>
        <p:nvPicPr>
          <p:cNvPr id="3" name="Picture 2" descr="station_4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- 2/2024</a:t>
            </a:r>
          </a:p>
        </p:txBody>
      </p:sp>
      <p:pic>
        <p:nvPicPr>
          <p:cNvPr id="3" name="Picture 2" descr="station_2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- 2/2024</a:t>
            </a:r>
          </a:p>
        </p:txBody>
      </p:sp>
      <p:pic>
        <p:nvPicPr>
          <p:cNvPr id="3" name="Picture 2" descr="station_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- 2/2024</a:t>
            </a:r>
          </a:p>
        </p:txBody>
      </p:sp>
      <p:pic>
        <p:nvPicPr>
          <p:cNvPr id="3" name="Picture 2" descr="station_2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- 2/2024</a:t>
            </a:r>
          </a:p>
        </p:txBody>
      </p:sp>
      <p:pic>
        <p:nvPicPr>
          <p:cNvPr id="3" name="Picture 2" descr="station_3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- 2/2024</a:t>
            </a:r>
          </a:p>
        </p:txBody>
      </p:sp>
      <p:pic>
        <p:nvPicPr>
          <p:cNvPr id="3" name="Picture 2" descr="station_4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- 2/2024</a:t>
            </a:r>
          </a:p>
        </p:txBody>
      </p:sp>
      <p:pic>
        <p:nvPicPr>
          <p:cNvPr id="3" name="Picture 2" descr="station_2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- 2/2024</a:t>
            </a:r>
          </a:p>
        </p:txBody>
      </p:sp>
      <p:pic>
        <p:nvPicPr>
          <p:cNvPr id="3" name="Picture 2" descr="station_3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- 2/2024</a:t>
            </a:r>
          </a:p>
        </p:txBody>
      </p:sp>
      <p:pic>
        <p:nvPicPr>
          <p:cNvPr id="3" name="Picture 2" descr="station_1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- 2/2024</a:t>
            </a:r>
          </a:p>
        </p:txBody>
      </p:sp>
      <p:pic>
        <p:nvPicPr>
          <p:cNvPr id="3" name="Picture 2" descr="station_2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- 2/2024</a:t>
            </a:r>
          </a:p>
        </p:txBody>
      </p:sp>
      <p:pic>
        <p:nvPicPr>
          <p:cNvPr id="3" name="Picture 2" descr="station_4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- 2/2024</a:t>
            </a:r>
          </a:p>
        </p:txBody>
      </p:sp>
      <p:pic>
        <p:nvPicPr>
          <p:cNvPr id="3" name="Picture 2" descr="station_37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- 2/2024</a:t>
            </a:r>
          </a:p>
        </p:txBody>
      </p:sp>
      <p:pic>
        <p:nvPicPr>
          <p:cNvPr id="3" name="Picture 2" descr="station_3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- 2/2024</a:t>
            </a:r>
          </a:p>
        </p:txBody>
      </p:sp>
      <p:pic>
        <p:nvPicPr>
          <p:cNvPr id="3" name="Picture 2" descr="station_2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- 2/2024</a:t>
            </a:r>
          </a:p>
        </p:txBody>
      </p:sp>
      <p:pic>
        <p:nvPicPr>
          <p:cNvPr id="3" name="Picture 2" descr="station_1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- 2/2024</a:t>
            </a:r>
          </a:p>
        </p:txBody>
      </p:sp>
      <p:pic>
        <p:nvPicPr>
          <p:cNvPr id="3" name="Picture 2" descr="station_2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- 2/2024</a:t>
            </a:r>
          </a:p>
        </p:txBody>
      </p:sp>
      <p:pic>
        <p:nvPicPr>
          <p:cNvPr id="3" name="Picture 2" descr="station_3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- 2/2024</a:t>
            </a:r>
          </a:p>
        </p:txBody>
      </p:sp>
      <p:pic>
        <p:nvPicPr>
          <p:cNvPr id="3" name="Picture 2" descr="station_4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- 2/2024</a:t>
            </a:r>
          </a:p>
        </p:txBody>
      </p:sp>
      <p:pic>
        <p:nvPicPr>
          <p:cNvPr id="3" name="Picture 2" descr="station_61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- 2/2024</a:t>
            </a:r>
          </a:p>
        </p:txBody>
      </p:sp>
      <p:pic>
        <p:nvPicPr>
          <p:cNvPr id="3" name="Picture 2" descr="station_3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- 2/2024</a:t>
            </a:r>
          </a:p>
        </p:txBody>
      </p:sp>
      <p:pic>
        <p:nvPicPr>
          <p:cNvPr id="3" name="Picture 2" descr="station_3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- 2/2024</a:t>
            </a:r>
          </a:p>
        </p:txBody>
      </p:sp>
      <p:pic>
        <p:nvPicPr>
          <p:cNvPr id="3" name="Picture 2" descr="station_1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- 2/2024</a:t>
            </a:r>
          </a:p>
        </p:txBody>
      </p:sp>
      <p:pic>
        <p:nvPicPr>
          <p:cNvPr id="3" name="Picture 2" descr="station_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- 2/2024</a:t>
            </a:r>
          </a:p>
        </p:txBody>
      </p:sp>
      <p:pic>
        <p:nvPicPr>
          <p:cNvPr id="3" name="Picture 2" descr="station_1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- 2/2024</a:t>
            </a:r>
          </a:p>
        </p:txBody>
      </p:sp>
      <p:pic>
        <p:nvPicPr>
          <p:cNvPr id="3" name="Picture 2" descr="station_3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- 2/2024</a:t>
            </a:r>
          </a:p>
        </p:txBody>
      </p:sp>
      <p:pic>
        <p:nvPicPr>
          <p:cNvPr id="3" name="Picture 2" descr="station_3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- 2/2024</a:t>
            </a:r>
          </a:p>
        </p:txBody>
      </p:sp>
      <p:pic>
        <p:nvPicPr>
          <p:cNvPr id="3" name="Picture 2" descr="station_1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(2 - 2/2024</a:t>
            </a:r>
          </a:p>
        </p:txBody>
      </p:sp>
      <p:pic>
        <p:nvPicPr>
          <p:cNvPr id="3" name="Picture 2" descr="station_3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- 2/2024</a:t>
            </a:r>
          </a:p>
        </p:txBody>
      </p:sp>
      <p:pic>
        <p:nvPicPr>
          <p:cNvPr id="3" name="Picture 2" descr="station_6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- 2/2024</a:t>
            </a:r>
          </a:p>
        </p:txBody>
      </p:sp>
      <p:pic>
        <p:nvPicPr>
          <p:cNvPr id="3" name="Picture 2" descr="station_2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- 2/2024</a:t>
            </a:r>
          </a:p>
        </p:txBody>
      </p:sp>
      <p:pic>
        <p:nvPicPr>
          <p:cNvPr id="3" name="Picture 2" descr="station_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- 2/2024</a:t>
            </a:r>
          </a:p>
        </p:txBody>
      </p:sp>
      <p:pic>
        <p:nvPicPr>
          <p:cNvPr id="3" name="Picture 2" descr="station_2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- 2/2024</a:t>
            </a:r>
          </a:p>
        </p:txBody>
      </p:sp>
      <p:pic>
        <p:nvPicPr>
          <p:cNvPr id="3" name="Picture 2" descr="station_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- 2/2024</a:t>
            </a:r>
          </a:p>
        </p:txBody>
      </p:sp>
      <p:pic>
        <p:nvPicPr>
          <p:cNvPr id="3" name="Picture 2" descr="station_4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- 2/2024</a:t>
            </a:r>
          </a:p>
        </p:txBody>
      </p:sp>
      <p:pic>
        <p:nvPicPr>
          <p:cNvPr id="3" name="Picture 2" descr="station_1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- 2/2024</a:t>
            </a:r>
          </a:p>
        </p:txBody>
      </p:sp>
      <p:pic>
        <p:nvPicPr>
          <p:cNvPr id="3" name="Picture 2" descr="station_2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- 2/2024</a:t>
            </a:r>
          </a:p>
        </p:txBody>
      </p:sp>
      <p:pic>
        <p:nvPicPr>
          <p:cNvPr id="3" name="Picture 2" descr="station_1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- 2/2024</a:t>
            </a:r>
          </a:p>
        </p:txBody>
      </p:sp>
      <p:pic>
        <p:nvPicPr>
          <p:cNvPr id="3" name="Picture 2" descr="station_1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- 2/2024</a:t>
            </a:r>
          </a:p>
        </p:txBody>
      </p:sp>
      <p:pic>
        <p:nvPicPr>
          <p:cNvPr id="3" name="Picture 2" descr="station_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- 2/2024</a:t>
            </a:r>
          </a:p>
        </p:txBody>
      </p:sp>
      <p:pic>
        <p:nvPicPr>
          <p:cNvPr id="3" name="Picture 2" descr="station_3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- 2/2024</a:t>
            </a:r>
          </a:p>
        </p:txBody>
      </p:sp>
      <p:pic>
        <p:nvPicPr>
          <p:cNvPr id="3" name="Picture 2" descr="station_3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- 2/2024</a:t>
            </a:r>
          </a:p>
        </p:txBody>
      </p:sp>
      <p:pic>
        <p:nvPicPr>
          <p:cNvPr id="3" name="Picture 2" descr="station_4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- 2/2024</a:t>
            </a:r>
          </a:p>
        </p:txBody>
      </p:sp>
      <p:pic>
        <p:nvPicPr>
          <p:cNvPr id="3" name="Picture 2" descr="station_1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- 2/2024</a:t>
            </a:r>
          </a:p>
        </p:txBody>
      </p:sp>
      <p:pic>
        <p:nvPicPr>
          <p:cNvPr id="3" name="Picture 2" descr="station_4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- 2/2024</a:t>
            </a:r>
          </a:p>
        </p:txBody>
      </p:sp>
      <p:pic>
        <p:nvPicPr>
          <p:cNvPr id="3" name="Picture 2" descr="station_2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- 2/2024</a:t>
            </a:r>
          </a:p>
        </p:txBody>
      </p:sp>
      <p:pic>
        <p:nvPicPr>
          <p:cNvPr id="3" name="Picture 2" descr="station_4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- 2/2024</a:t>
            </a:r>
          </a:p>
        </p:txBody>
      </p:sp>
      <p:pic>
        <p:nvPicPr>
          <p:cNvPr id="3" name="Picture 2" descr="station_3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- 2/2024</a:t>
            </a:r>
          </a:p>
        </p:txBody>
      </p:sp>
      <p:pic>
        <p:nvPicPr>
          <p:cNvPr id="3" name="Picture 2" descr="station_1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- 2/2024</a:t>
            </a:r>
          </a:p>
        </p:txBody>
      </p:sp>
      <p:pic>
        <p:nvPicPr>
          <p:cNvPr id="3" name="Picture 2" descr="station_1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- 2/2024</a:t>
            </a:r>
          </a:p>
        </p:txBody>
      </p:sp>
      <p:pic>
        <p:nvPicPr>
          <p:cNvPr id="3" name="Picture 2" descr="station_3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- 2/2024</a:t>
            </a:r>
          </a:p>
        </p:txBody>
      </p:sp>
      <p:pic>
        <p:nvPicPr>
          <p:cNvPr id="3" name="Picture 2" descr="station_2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- 2/2024</a:t>
            </a:r>
          </a:p>
        </p:txBody>
      </p:sp>
      <p:pic>
        <p:nvPicPr>
          <p:cNvPr id="3" name="Picture 2" descr="station_6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- 2/2024</a:t>
            </a:r>
          </a:p>
        </p:txBody>
      </p:sp>
      <p:pic>
        <p:nvPicPr>
          <p:cNvPr id="3" name="Picture 2" descr="station_2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- 2/2024</a:t>
            </a:r>
          </a:p>
        </p:txBody>
      </p:sp>
      <p:pic>
        <p:nvPicPr>
          <p:cNvPr id="3" name="Picture 2" descr="station_4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- 2/2024</a:t>
            </a:r>
          </a:p>
        </p:txBody>
      </p:sp>
      <p:pic>
        <p:nvPicPr>
          <p:cNvPr id="3" name="Picture 2" descr="station_1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- 2/2024</a:t>
            </a:r>
          </a:p>
        </p:txBody>
      </p:sp>
      <p:pic>
        <p:nvPicPr>
          <p:cNvPr id="3" name="Picture 2" descr="station_2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- 2/2024</a:t>
            </a:r>
          </a:p>
        </p:txBody>
      </p:sp>
      <p:pic>
        <p:nvPicPr>
          <p:cNvPr id="3" name="Picture 2" descr="station_1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- 2/2024</a:t>
            </a:r>
          </a:p>
        </p:txBody>
      </p:sp>
      <p:pic>
        <p:nvPicPr>
          <p:cNvPr id="3" name="Picture 2" descr="station_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- 2/2024</a:t>
            </a:r>
          </a:p>
        </p:txBody>
      </p:sp>
      <p:pic>
        <p:nvPicPr>
          <p:cNvPr id="3" name="Picture 2" descr="station_3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- 2/2024</a:t>
            </a:r>
          </a:p>
        </p:txBody>
      </p:sp>
      <p:pic>
        <p:nvPicPr>
          <p:cNvPr id="3" name="Picture 2" descr="station_3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- 2/2024</a:t>
            </a:r>
          </a:p>
        </p:txBody>
      </p:sp>
      <p:pic>
        <p:nvPicPr>
          <p:cNvPr id="3" name="Picture 2" descr="station_3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- 2/2024</a:t>
            </a:r>
          </a:p>
        </p:txBody>
      </p:sp>
      <p:pic>
        <p:nvPicPr>
          <p:cNvPr id="3" name="Picture 2" descr="station_1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- 2/2024</a:t>
            </a:r>
          </a:p>
        </p:txBody>
      </p:sp>
      <p:pic>
        <p:nvPicPr>
          <p:cNvPr id="3" name="Picture 2" descr="station_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- 2/2024</a:t>
            </a:r>
          </a:p>
        </p:txBody>
      </p:sp>
      <p:pic>
        <p:nvPicPr>
          <p:cNvPr id="3" name="Picture 2" descr="station_2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- 2/2024</a:t>
            </a:r>
          </a:p>
        </p:txBody>
      </p:sp>
      <p:pic>
        <p:nvPicPr>
          <p:cNvPr id="3" name="Picture 2" descr="station_4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- 2/2024</a:t>
            </a:r>
          </a:p>
        </p:txBody>
      </p:sp>
      <p:pic>
        <p:nvPicPr>
          <p:cNvPr id="3" name="Picture 2" descr="station_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- 2/2024</a:t>
            </a:r>
          </a:p>
        </p:txBody>
      </p:sp>
      <p:pic>
        <p:nvPicPr>
          <p:cNvPr id="3" name="Picture 2" descr="station_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- 2/2024</a:t>
            </a:r>
          </a:p>
        </p:txBody>
      </p:sp>
      <p:pic>
        <p:nvPicPr>
          <p:cNvPr id="3" name="Picture 2" descr="station_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- 2/2024</a:t>
            </a:r>
          </a:p>
        </p:txBody>
      </p:sp>
      <p:pic>
        <p:nvPicPr>
          <p:cNvPr id="3" name="Picture 2" descr="station_3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- 2/2024</a:t>
            </a:r>
          </a:p>
        </p:txBody>
      </p:sp>
      <p:pic>
        <p:nvPicPr>
          <p:cNvPr id="3" name="Picture 2" descr="station_3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- 2/2024</a:t>
            </a:r>
          </a:p>
        </p:txBody>
      </p:sp>
      <p:pic>
        <p:nvPicPr>
          <p:cNvPr id="3" name="Picture 2" descr="station_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- 2/2024</a:t>
            </a:r>
          </a:p>
        </p:txBody>
      </p:sp>
      <p:pic>
        <p:nvPicPr>
          <p:cNvPr id="3" name="Picture 2" descr="station_4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- 2/2024</a:t>
            </a:r>
          </a:p>
        </p:txBody>
      </p:sp>
      <p:pic>
        <p:nvPicPr>
          <p:cNvPr id="3" name="Picture 2" descr="station_3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- 2/2024</a:t>
            </a:r>
          </a:p>
        </p:txBody>
      </p:sp>
      <p:pic>
        <p:nvPicPr>
          <p:cNvPr id="3" name="Picture 2" descr="station_3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- 2/2024</a:t>
            </a:r>
          </a:p>
        </p:txBody>
      </p:sp>
      <p:pic>
        <p:nvPicPr>
          <p:cNvPr id="3" name="Picture 2" descr="station_1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- 2/2024</a:t>
            </a:r>
          </a:p>
        </p:txBody>
      </p:sp>
      <p:pic>
        <p:nvPicPr>
          <p:cNvPr id="3" name="Picture 2" descr="station_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- 2/2024</a:t>
            </a:r>
          </a:p>
        </p:txBody>
      </p:sp>
      <p:pic>
        <p:nvPicPr>
          <p:cNvPr id="3" name="Picture 2" descr="station_1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- 2/2024</a:t>
            </a:r>
          </a:p>
        </p:txBody>
      </p:sp>
      <p:pic>
        <p:nvPicPr>
          <p:cNvPr id="3" name="Picture 2" descr="station_2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- 2/2024</a:t>
            </a:r>
          </a:p>
        </p:txBody>
      </p:sp>
      <p:pic>
        <p:nvPicPr>
          <p:cNvPr id="3" name="Picture 2" descr="station_3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- 2/2024</a:t>
            </a:r>
          </a:p>
        </p:txBody>
      </p:sp>
      <p:pic>
        <p:nvPicPr>
          <p:cNvPr id="3" name="Picture 2" descr="station_3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- 2/2024</a:t>
            </a:r>
          </a:p>
        </p:txBody>
      </p:sp>
      <p:pic>
        <p:nvPicPr>
          <p:cNvPr id="3" name="Picture 2" descr="station_2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- 2/2024</a:t>
            </a:r>
          </a:p>
        </p:txBody>
      </p:sp>
      <p:pic>
        <p:nvPicPr>
          <p:cNvPr id="3" name="Picture 2" descr="station_4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- 2/2024</a:t>
            </a:r>
          </a:p>
        </p:txBody>
      </p:sp>
      <p:pic>
        <p:nvPicPr>
          <p:cNvPr id="3" name="Picture 2" descr="station_3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- 2/2024</a:t>
            </a:r>
          </a:p>
        </p:txBody>
      </p:sp>
      <p:pic>
        <p:nvPicPr>
          <p:cNvPr id="3" name="Picture 2" descr="station_2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- 2/2024</a:t>
            </a:r>
          </a:p>
        </p:txBody>
      </p:sp>
      <p:pic>
        <p:nvPicPr>
          <p:cNvPr id="3" name="Picture 2" descr="station_6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- 2/2024</a:t>
            </a:r>
          </a:p>
        </p:txBody>
      </p:sp>
      <p:pic>
        <p:nvPicPr>
          <p:cNvPr id="3" name="Picture 2" descr="station_2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- 2/2024</a:t>
            </a:r>
          </a:p>
        </p:txBody>
      </p:sp>
      <p:pic>
        <p:nvPicPr>
          <p:cNvPr id="3" name="Picture 2" descr="station_1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- 2/2024</a:t>
            </a:r>
          </a:p>
        </p:txBody>
      </p:sp>
      <p:pic>
        <p:nvPicPr>
          <p:cNvPr id="3" name="Picture 2" descr="station_2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- 2/2024</a:t>
            </a:r>
          </a:p>
        </p:txBody>
      </p:sp>
      <p:pic>
        <p:nvPicPr>
          <p:cNvPr id="3" name="Picture 2" descr="station_2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- 2/2024</a:t>
            </a:r>
          </a:p>
        </p:txBody>
      </p:sp>
      <p:pic>
        <p:nvPicPr>
          <p:cNvPr id="3" name="Picture 2" descr="station_1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